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4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137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90" y="10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74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01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175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スライド" r:id="rId4" imgW="444" imgH="443" progId="TCLayout.ActiveDocument.1">
                  <p:embed/>
                </p:oleObj>
              </mc:Choice>
              <mc:Fallback>
                <p:oleObj name="think-cell スライド" r:id="rId4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/>
              <a:cs typeface="Arial" pitchFamily="34" charset="0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>
          <a:xfrm>
            <a:off x="9309000" y="6588000"/>
            <a:ext cx="180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5FCFE5-FE56-4EF1-80A8-07776887C2A1}" type="slidenum">
              <a:rPr kumimoji="0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/>
              <a:cs typeface="Arial" pitchFamily="34" charset="0"/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64480"/>
            <a:ext cx="9072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596480"/>
            <a:ext cx="9072000" cy="432000"/>
          </a:xfrm>
        </p:spPr>
        <p:txBody>
          <a:bodyPr anchor="ctr"/>
          <a:lstStyle>
            <a:lvl1pPr>
              <a:defRPr sz="2000" b="0"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417000" y="596480"/>
            <a:ext cx="9072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21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74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74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24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37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74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31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62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60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>
            <a:extLst>
              <a:ext uri="{FF2B5EF4-FFF2-40B4-BE49-F238E27FC236}">
                <a16:creationId xmlns:a16="http://schemas.microsoft.com/office/drawing/2014/main" id="{2F90794B-5062-415A-A51D-B482D8C5F7F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2020202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スライド" r:id="rId17" imgW="282" imgH="254" progId="TCLayout.ActiveDocument.1">
                  <p:embed/>
                </p:oleObj>
              </mc:Choice>
              <mc:Fallback>
                <p:oleObj name="think-cell スライド" r:id="rId17" imgW="282" imgH="25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正方形/長方形 6" hidden="1">
            <a:extLst>
              <a:ext uri="{FF2B5EF4-FFF2-40B4-BE49-F238E27FC236}">
                <a16:creationId xmlns:a16="http://schemas.microsoft.com/office/drawing/2014/main" id="{FFCFA1C0-341A-44FD-828B-4816B308F54B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kumimoji="1" lang="ja-JP" altLang="en-US" sz="4400" b="0" i="0" baseline="0" dirty="0">
              <a:latin typeface="Calibri Light" panose="020F0302020204030204" pitchFamily="34" charset="0"/>
              <a:ea typeface="游ゴシック Light" panose="020B0300000000000000" pitchFamily="50" charset="-128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1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82466" y="265235"/>
          <a:ext cx="1466" cy="1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スライド" r:id="rId5" imgW="703" imgH="706" progId="TCLayout.ActiveDocument.1">
                  <p:embed/>
                </p:oleObj>
              </mc:Choice>
              <mc:Fallback>
                <p:oleObj name="think-cell スライド" r:id="rId5" imgW="703" imgH="706" progId="TCLayout.ActiveDocument.1">
                  <p:embed/>
                  <p:pic>
                    <p:nvPicPr>
                      <p:cNvPr id="11" name="オブジェクト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2466" y="265235"/>
                        <a:ext cx="1466" cy="1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正方形/長方形 12" hidden="1"/>
          <p:cNvSpPr/>
          <p:nvPr>
            <p:custDataLst>
              <p:tags r:id="rId3"/>
            </p:custDataLst>
          </p:nvPr>
        </p:nvSpPr>
        <p:spPr bwMode="gray">
          <a:xfrm>
            <a:off x="381000" y="263769"/>
            <a:ext cx="146538" cy="1465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buFont typeface="Wingdings 2" pitchFamily="18" charset="2"/>
              <a:buNone/>
            </a:pPr>
            <a:endParaRPr kumimoji="1" lang="ja-JP" altLang="en-US" sz="1846" dirty="0">
              <a:latin typeface="Arial" panose="020B0604020202020204" pitchFamily="34" charset="0"/>
              <a:ea typeface="ＭＳ Ｐゴシック" panose="020B0600070205080204" pitchFamily="50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ja-JP" dirty="0">
                <a:latin typeface="Yu Gothic UI" panose="020B0500000000000000" pitchFamily="50" charset="-128"/>
                <a:ea typeface="Yu Gothic UI" panose="020B0500000000000000" pitchFamily="50" charset="-128"/>
              </a:rPr>
              <a:t>【</a:t>
            </a:r>
            <a:r>
              <a:rPr lang="ja-JP" altLang="en-US" dirty="0">
                <a:latin typeface="Yu Gothic UI" panose="020B0500000000000000" pitchFamily="50" charset="-128"/>
                <a:ea typeface="Yu Gothic UI" panose="020B0500000000000000" pitchFamily="50" charset="-128"/>
              </a:rPr>
              <a:t>応募フォーマット</a:t>
            </a:r>
            <a:r>
              <a:rPr lang="en-US" altLang="ja-JP" dirty="0">
                <a:latin typeface="Yu Gothic UI" panose="020B0500000000000000" pitchFamily="50" charset="-128"/>
                <a:ea typeface="Yu Gothic UI" panose="020B0500000000000000" pitchFamily="50" charset="-128"/>
              </a:rPr>
              <a:t>】</a:t>
            </a:r>
            <a:r>
              <a:rPr lang="ja-JP" altLang="en-US" dirty="0">
                <a:latin typeface="Yu Gothic UI" panose="020B0500000000000000" pitchFamily="50" charset="-128"/>
                <a:ea typeface="Yu Gothic UI" panose="020B0500000000000000" pitchFamily="50" charset="-128"/>
              </a:rPr>
              <a:t>テーマ番号ープロジェクト名（企業名）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152D2CB-0ED2-46D7-8258-7D6FBC418C53}"/>
              </a:ext>
            </a:extLst>
          </p:cNvPr>
          <p:cNvGrpSpPr/>
          <p:nvPr/>
        </p:nvGrpSpPr>
        <p:grpSpPr>
          <a:xfrm>
            <a:off x="5132388" y="1016000"/>
            <a:ext cx="4356611" cy="5292725"/>
            <a:chOff x="5117123" y="1210112"/>
            <a:chExt cx="4025414" cy="4877097"/>
          </a:xfrm>
        </p:grpSpPr>
        <p:grpSp>
          <p:nvGrpSpPr>
            <p:cNvPr id="50" name="グループ化 49"/>
            <p:cNvGrpSpPr/>
            <p:nvPr/>
          </p:nvGrpSpPr>
          <p:grpSpPr>
            <a:xfrm>
              <a:off x="5118590" y="5150192"/>
              <a:ext cx="4023947" cy="937017"/>
              <a:chOff x="5130799" y="5590106"/>
              <a:chExt cx="4359276" cy="1015102"/>
            </a:xfrm>
          </p:grpSpPr>
          <p:sp>
            <p:nvSpPr>
              <p:cNvPr id="51" name="正方形/長方形 50"/>
              <p:cNvSpPr/>
              <p:nvPr/>
            </p:nvSpPr>
            <p:spPr bwMode="gray">
              <a:xfrm>
                <a:off x="5130799" y="5590106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ja-JP" altLang="en-US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想定</a:t>
                </a:r>
                <a:r>
                  <a:rPr kumimoji="1" lang="en-US" altLang="ja-JP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KPI</a:t>
                </a:r>
                <a:endParaRPr kumimoji="1" lang="ja-JP" altLang="en-US" sz="1200" b="1" dirty="0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  <p:sp>
            <p:nvSpPr>
              <p:cNvPr id="52" name="正方形/長方形 51"/>
              <p:cNvSpPr/>
              <p:nvPr/>
            </p:nvSpPr>
            <p:spPr bwMode="gray">
              <a:xfrm>
                <a:off x="5132387" y="5842105"/>
                <a:ext cx="4357688" cy="763103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marL="158265" indent="-158265">
                  <a:buFont typeface="Wingdings" panose="05000000000000000000" pitchFamily="2" charset="2"/>
                  <a:buChar char="n"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XXX</a:t>
                </a:r>
                <a:endParaRPr kumimoji="1" lang="ja-JP" altLang="en-US" sz="1200" dirty="0"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5118590" y="1210112"/>
              <a:ext cx="4022481" cy="1367012"/>
              <a:chOff x="419100" y="5124278"/>
              <a:chExt cx="4357688" cy="1480930"/>
            </a:xfrm>
          </p:grpSpPr>
          <p:sp>
            <p:nvSpPr>
              <p:cNvPr id="54" name="正方形/長方形 53"/>
              <p:cNvSpPr/>
              <p:nvPr/>
            </p:nvSpPr>
            <p:spPr bwMode="gray">
              <a:xfrm>
                <a:off x="419100" y="5124278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ja-JP" altLang="en-US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施策概要</a:t>
                </a:r>
              </a:p>
            </p:txBody>
          </p:sp>
          <p:sp>
            <p:nvSpPr>
              <p:cNvPr id="55" name="正方形/長方形 54"/>
              <p:cNvSpPr/>
              <p:nvPr/>
            </p:nvSpPr>
            <p:spPr bwMode="gray">
              <a:xfrm>
                <a:off x="419100" y="5379560"/>
                <a:ext cx="4357688" cy="1225648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marL="158265" indent="-158265">
                  <a:buFont typeface="Wingdings" panose="05000000000000000000" pitchFamily="2" charset="2"/>
                  <a:buChar char="n"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XXX</a:t>
                </a:r>
                <a:endParaRPr kumimoji="1" lang="ja-JP" altLang="en-US" sz="1200" dirty="0"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</p:grpSp>
        <p:grpSp>
          <p:nvGrpSpPr>
            <p:cNvPr id="56" name="グループ化 55"/>
            <p:cNvGrpSpPr/>
            <p:nvPr/>
          </p:nvGrpSpPr>
          <p:grpSpPr>
            <a:xfrm>
              <a:off x="5117123" y="2920768"/>
              <a:ext cx="4022481" cy="1874704"/>
              <a:chOff x="415925" y="4277796"/>
              <a:chExt cx="4357688" cy="2030929"/>
            </a:xfrm>
          </p:grpSpPr>
          <p:sp>
            <p:nvSpPr>
              <p:cNvPr id="57" name="正方形/長方形 56"/>
              <p:cNvSpPr/>
              <p:nvPr/>
            </p:nvSpPr>
            <p:spPr bwMode="gray">
              <a:xfrm>
                <a:off x="415925" y="4277796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en-US" altLang="ja-JP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3</a:t>
                </a:r>
                <a:r>
                  <a:rPr kumimoji="1" lang="ja-JP" altLang="en-US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か年計画</a:t>
                </a:r>
              </a:p>
            </p:txBody>
          </p:sp>
          <p:sp>
            <p:nvSpPr>
              <p:cNvPr id="58" name="正方形/長方形 57"/>
              <p:cNvSpPr/>
              <p:nvPr/>
            </p:nvSpPr>
            <p:spPr bwMode="gray">
              <a:xfrm>
                <a:off x="415925" y="4618772"/>
                <a:ext cx="598367" cy="504000"/>
              </a:xfrm>
              <a:prstGeom prst="rect">
                <a:avLst/>
              </a:prstGeom>
              <a:solidFill>
                <a:srgbClr val="D0D0CE"/>
              </a:solidFill>
              <a:ln w="12700" algn="ctr">
                <a:solidFill>
                  <a:srgbClr val="D0D0CE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1</a:t>
                </a:r>
                <a:r>
                  <a:rPr kumimoji="1" lang="ja-JP" altLang="en-US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年目</a:t>
                </a:r>
              </a:p>
            </p:txBody>
          </p:sp>
          <p:sp>
            <p:nvSpPr>
              <p:cNvPr id="59" name="正方形/長方形 58"/>
              <p:cNvSpPr/>
              <p:nvPr/>
            </p:nvSpPr>
            <p:spPr bwMode="gray">
              <a:xfrm>
                <a:off x="415925" y="5211748"/>
                <a:ext cx="598367" cy="504000"/>
              </a:xfrm>
              <a:prstGeom prst="rect">
                <a:avLst/>
              </a:prstGeom>
              <a:solidFill>
                <a:srgbClr val="D0D0CE"/>
              </a:solidFill>
              <a:ln w="12700" algn="ctr">
                <a:solidFill>
                  <a:srgbClr val="D0D0CE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2</a:t>
                </a:r>
                <a:r>
                  <a:rPr kumimoji="1" lang="ja-JP" altLang="en-US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年目</a:t>
                </a:r>
              </a:p>
            </p:txBody>
          </p:sp>
          <p:sp>
            <p:nvSpPr>
              <p:cNvPr id="60" name="正方形/長方形 59"/>
              <p:cNvSpPr/>
              <p:nvPr/>
            </p:nvSpPr>
            <p:spPr bwMode="gray">
              <a:xfrm>
                <a:off x="415925" y="5804725"/>
                <a:ext cx="598367" cy="504000"/>
              </a:xfrm>
              <a:prstGeom prst="rect">
                <a:avLst/>
              </a:prstGeom>
              <a:solidFill>
                <a:srgbClr val="D0D0CE"/>
              </a:solidFill>
              <a:ln w="12700" algn="ctr">
                <a:solidFill>
                  <a:srgbClr val="D0D0CE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3</a:t>
                </a:r>
                <a:r>
                  <a:rPr kumimoji="1" lang="ja-JP" altLang="en-US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年目</a:t>
                </a:r>
              </a:p>
            </p:txBody>
          </p:sp>
          <p:sp>
            <p:nvSpPr>
              <p:cNvPr id="61" name="正方形/長方形 60"/>
              <p:cNvSpPr/>
              <p:nvPr/>
            </p:nvSpPr>
            <p:spPr bwMode="gray">
              <a:xfrm>
                <a:off x="1098817" y="4618773"/>
                <a:ext cx="3674796" cy="50400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marL="158265" indent="-158265">
                  <a:buFont typeface="Wingdings" panose="05000000000000000000" pitchFamily="2" charset="2"/>
                  <a:buChar char="n"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XXX</a:t>
                </a:r>
                <a:endParaRPr kumimoji="1" lang="ja-JP" altLang="en-US" sz="1200" dirty="0"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  <p:sp>
            <p:nvSpPr>
              <p:cNvPr id="62" name="正方形/長方形 61"/>
              <p:cNvSpPr/>
              <p:nvPr/>
            </p:nvSpPr>
            <p:spPr bwMode="gray">
              <a:xfrm>
                <a:off x="1098817" y="5211748"/>
                <a:ext cx="3674796" cy="50400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marL="158265" indent="-158265">
                  <a:buFont typeface="Wingdings" panose="05000000000000000000" pitchFamily="2" charset="2"/>
                  <a:buChar char="n"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XXX</a:t>
                </a:r>
                <a:endParaRPr kumimoji="1" lang="ja-JP" altLang="en-US" sz="1200" dirty="0"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  <p:sp>
            <p:nvSpPr>
              <p:cNvPr id="63" name="正方形/長方形 62"/>
              <p:cNvSpPr/>
              <p:nvPr/>
            </p:nvSpPr>
            <p:spPr bwMode="gray">
              <a:xfrm>
                <a:off x="1098817" y="5804725"/>
                <a:ext cx="3674796" cy="50400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marL="158265" indent="-158265">
                  <a:buFont typeface="Wingdings" panose="05000000000000000000" pitchFamily="2" charset="2"/>
                  <a:buChar char="n"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XXX</a:t>
                </a:r>
                <a:endParaRPr kumimoji="1" lang="ja-JP" altLang="en-US" sz="1200" dirty="0"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</p:grp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5761084-3C44-409F-8EAB-B0CE57B60BBA}"/>
              </a:ext>
            </a:extLst>
          </p:cNvPr>
          <p:cNvGrpSpPr/>
          <p:nvPr/>
        </p:nvGrpSpPr>
        <p:grpSpPr>
          <a:xfrm>
            <a:off x="417001" y="1017691"/>
            <a:ext cx="4104200" cy="5290959"/>
            <a:chOff x="764932" y="1211738"/>
            <a:chExt cx="4025412" cy="4875470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764932" y="1211738"/>
              <a:ext cx="4022481" cy="659406"/>
              <a:chOff x="415925" y="1126833"/>
              <a:chExt cx="4357688" cy="714357"/>
            </a:xfrm>
          </p:grpSpPr>
          <p:sp>
            <p:nvSpPr>
              <p:cNvPr id="43" name="正方形/長方形 42"/>
              <p:cNvSpPr/>
              <p:nvPr/>
            </p:nvSpPr>
            <p:spPr bwMode="gray">
              <a:xfrm>
                <a:off x="415925" y="1126833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ja-JP" altLang="en-US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テーマ</a:t>
                </a:r>
              </a:p>
            </p:txBody>
          </p:sp>
          <p:sp>
            <p:nvSpPr>
              <p:cNvPr id="44" name="正方形/長方形 43"/>
              <p:cNvSpPr/>
              <p:nvPr/>
            </p:nvSpPr>
            <p:spPr bwMode="gray">
              <a:xfrm>
                <a:off x="415925" y="1373190"/>
                <a:ext cx="4357688" cy="46800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ja-JP" altLang="en-US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（募集要項</a:t>
                </a: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P.1</a:t>
                </a:r>
                <a:r>
                  <a:rPr kumimoji="1" lang="ja-JP" altLang="en-US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のテーマより選択してください）</a:t>
                </a:r>
              </a:p>
            </p:txBody>
          </p:sp>
        </p:grpSp>
        <p:sp>
          <p:nvSpPr>
            <p:cNvPr id="45" name="正方形/長方形 44"/>
            <p:cNvSpPr/>
            <p:nvPr/>
          </p:nvSpPr>
          <p:spPr bwMode="gray">
            <a:xfrm>
              <a:off x="767863" y="4795473"/>
              <a:ext cx="4022481" cy="23261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lIns="33231" tIns="33231" rIns="33231" bIns="33231" rtlCol="0" anchor="ctr"/>
            <a:lstStyle/>
            <a:p>
              <a:pPr algn="ctr">
                <a:buFont typeface="Wingdings 2" pitchFamily="18" charset="2"/>
                <a:buNone/>
              </a:pPr>
              <a:r>
                <a:rPr kumimoji="1" lang="ja-JP" altLang="en-US" sz="1200" b="1" dirty="0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プロジェクト参加者・役割</a:t>
              </a:r>
              <a:endParaRPr kumimoji="1" lang="ja-JP" altLang="en-US" sz="1200" b="1" dirty="0">
                <a:solidFill>
                  <a:schemeClr val="bg1"/>
                </a:solidFill>
                <a:highlight>
                  <a:srgbClr val="FFFF00"/>
                </a:highlight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46" name="正方形/長方形 45"/>
            <p:cNvSpPr/>
            <p:nvPr/>
          </p:nvSpPr>
          <p:spPr bwMode="gray">
            <a:xfrm>
              <a:off x="767863" y="5028086"/>
              <a:ext cx="4022481" cy="105912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wrap="square" lIns="33231" tIns="33231" rIns="33231" bIns="33231" rtlCol="0" anchor="ctr"/>
            <a:lstStyle/>
            <a:p>
              <a:pPr marL="158265" indent="-158265">
                <a:buFont typeface="Wingdings" panose="05000000000000000000" pitchFamily="2" charset="2"/>
                <a:buChar char="n"/>
              </a:pPr>
              <a:r>
                <a:rPr kumimoji="1" lang="en-US" altLang="ja-JP" sz="1200" dirty="0">
                  <a:latin typeface="Yu Gothic UI" panose="020B0500000000000000" pitchFamily="50" charset="-128"/>
                  <a:ea typeface="Yu Gothic UI" panose="020B0500000000000000" pitchFamily="50" charset="-128"/>
                </a:rPr>
                <a:t>XXX</a:t>
              </a:r>
              <a:endPara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grpSp>
          <p:nvGrpSpPr>
            <p:cNvPr id="47" name="グループ化 46"/>
            <p:cNvGrpSpPr/>
            <p:nvPr/>
          </p:nvGrpSpPr>
          <p:grpSpPr>
            <a:xfrm>
              <a:off x="767863" y="3513347"/>
              <a:ext cx="4022481" cy="1031094"/>
              <a:chOff x="5130800" y="4278153"/>
              <a:chExt cx="4357688" cy="1117019"/>
            </a:xfrm>
          </p:grpSpPr>
          <p:sp>
            <p:nvSpPr>
              <p:cNvPr id="48" name="正方形/長方形 47"/>
              <p:cNvSpPr/>
              <p:nvPr/>
            </p:nvSpPr>
            <p:spPr bwMode="gray">
              <a:xfrm>
                <a:off x="5130800" y="4278153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en-US" altLang="ja-JP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2-3</a:t>
                </a:r>
                <a:r>
                  <a:rPr kumimoji="1" lang="ja-JP" altLang="en-US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年後に目指す姿</a:t>
                </a:r>
              </a:p>
            </p:txBody>
          </p:sp>
          <p:sp>
            <p:nvSpPr>
              <p:cNvPr id="49" name="正方形/長方形 48"/>
              <p:cNvSpPr/>
              <p:nvPr/>
            </p:nvSpPr>
            <p:spPr bwMode="gray">
              <a:xfrm>
                <a:off x="5130800" y="4531172"/>
                <a:ext cx="4357688" cy="86400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marL="158265" indent="-158265">
                  <a:buFont typeface="Wingdings" panose="05000000000000000000" pitchFamily="2" charset="2"/>
                  <a:buChar char="n"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XXX</a:t>
                </a:r>
                <a:endParaRPr kumimoji="1" lang="ja-JP" altLang="en-US" sz="1200" dirty="0"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</p:grpSp>
        <p:grpSp>
          <p:nvGrpSpPr>
            <p:cNvPr id="64" name="グループ化 63"/>
            <p:cNvGrpSpPr/>
            <p:nvPr/>
          </p:nvGrpSpPr>
          <p:grpSpPr>
            <a:xfrm>
              <a:off x="764932" y="2122177"/>
              <a:ext cx="4022481" cy="1140139"/>
              <a:chOff x="415925" y="3978403"/>
              <a:chExt cx="4357688" cy="1235151"/>
            </a:xfrm>
          </p:grpSpPr>
          <p:sp>
            <p:nvSpPr>
              <p:cNvPr id="65" name="正方形/長方形 64"/>
              <p:cNvSpPr/>
              <p:nvPr/>
            </p:nvSpPr>
            <p:spPr bwMode="gray">
              <a:xfrm>
                <a:off x="415925" y="3978403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ja-JP" altLang="en-US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解決を目指す西新宿の課題</a:t>
                </a:r>
              </a:p>
            </p:txBody>
          </p:sp>
          <p:sp>
            <p:nvSpPr>
              <p:cNvPr id="99" name="正方形/長方形 98"/>
              <p:cNvSpPr/>
              <p:nvPr/>
            </p:nvSpPr>
            <p:spPr bwMode="gray">
              <a:xfrm>
                <a:off x="415925" y="4231421"/>
                <a:ext cx="4357688" cy="982133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none" lIns="33231" tIns="33231" rIns="0" bIns="33231" rtlCol="0" anchor="ctr"/>
              <a:lstStyle/>
              <a:p>
                <a:pPr algn="ctr"/>
                <a:r>
                  <a:rPr kumimoji="1" lang="ja-JP" altLang="en-US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（募集要項</a:t>
                </a: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P.3</a:t>
                </a:r>
                <a:r>
                  <a:rPr kumimoji="1" lang="ja-JP" altLang="en-US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の課題一覧より</a:t>
                </a:r>
                <a:b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</a:br>
                <a:r>
                  <a:rPr kumimoji="1" lang="ja-JP" altLang="en-US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　テーマに対応する課題を選択してください）</a:t>
                </a:r>
              </a:p>
            </p:txBody>
          </p:sp>
        </p:grpSp>
      </p:grpSp>
      <p:sp>
        <p:nvSpPr>
          <p:cNvPr id="35" name="正方形/長方形 34"/>
          <p:cNvSpPr/>
          <p:nvPr/>
        </p:nvSpPr>
        <p:spPr bwMode="gray">
          <a:xfrm>
            <a:off x="417001" y="6451716"/>
            <a:ext cx="6639393" cy="31755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>
              <a:buFont typeface="Wingdings 2" pitchFamily="18" charset="2"/>
              <a:buNone/>
            </a:pPr>
            <a:r>
              <a:rPr kumimoji="1" lang="en-US" altLang="ja-JP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kumimoji="1" lang="ja-JP" altLang="en-US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上記のフレームの大きさは自由に変更してください。（記載項目の項目名変更や追加は不可）</a:t>
            </a:r>
          </a:p>
          <a:p>
            <a:pPr>
              <a:buFont typeface="Wingdings 2" pitchFamily="18" charset="2"/>
              <a:buNone/>
            </a:pPr>
            <a:r>
              <a:rPr kumimoji="1" lang="en-US" altLang="ja-JP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kumimoji="1" lang="ja-JP" altLang="en-US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フォントサイズは</a:t>
            </a:r>
            <a:r>
              <a:rPr kumimoji="1" lang="en-US" altLang="ja-JP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12pt</a:t>
            </a:r>
            <a:r>
              <a:rPr kumimoji="1" lang="ja-JP" altLang="en-US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以上でご記入ください（</a:t>
            </a:r>
            <a:r>
              <a:rPr kumimoji="1" lang="en-US" altLang="ja-JP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A4</a:t>
            </a:r>
            <a:r>
              <a:rPr kumimoji="1" lang="ja-JP" altLang="en-US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サイズ）</a:t>
            </a:r>
          </a:p>
        </p:txBody>
      </p:sp>
      <p:sp>
        <p:nvSpPr>
          <p:cNvPr id="34" name="スライド番号プレースホルダー 4">
            <a:extLst>
              <a:ext uri="{FF2B5EF4-FFF2-40B4-BE49-F238E27FC236}">
                <a16:creationId xmlns:a16="http://schemas.microsoft.com/office/drawing/2014/main" id="{74425D32-4326-4466-B08C-4BB41E469667}"/>
              </a:ext>
            </a:extLst>
          </p:cNvPr>
          <p:cNvSpPr txBox="1">
            <a:spLocks/>
          </p:cNvSpPr>
          <p:nvPr/>
        </p:nvSpPr>
        <p:spPr>
          <a:xfrm>
            <a:off x="9309000" y="6616875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defPPr>
              <a:defRPr lang="en-US"/>
            </a:defPPr>
            <a:lvl1pPr algn="r" fontAlgn="auto">
              <a:spcBef>
                <a:spcPts val="0"/>
              </a:spcBef>
              <a:spcAft>
                <a:spcPts val="0"/>
              </a:spcAft>
              <a:defRPr kumimoji="1" sz="1400" b="1">
                <a:latin typeface="+mn-lt"/>
                <a:cs typeface="Arial" pitchFamily="34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9D057A69-7C00-4BBC-8EDA-FD498461F64F}" type="slidenum">
              <a:rPr lang="ja-JP" altLang="en-US">
                <a:latin typeface="Yu Gothic UI" panose="020B0500000000000000" pitchFamily="50" charset="-128"/>
                <a:ea typeface="Yu Gothic UI" panose="020B0500000000000000" pitchFamily="50" charset="-128"/>
              </a:rPr>
              <a:pPr/>
              <a:t>1</a:t>
            </a:fld>
            <a:endParaRPr lang="ja-JP" altLang="en-US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79F00BBE-C33A-45C9-996F-D14611C70AE8}"/>
              </a:ext>
            </a:extLst>
          </p:cNvPr>
          <p:cNvCxnSpPr/>
          <p:nvPr/>
        </p:nvCxnSpPr>
        <p:spPr bwMode="gray">
          <a:xfrm>
            <a:off x="416999" y="596480"/>
            <a:ext cx="9072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0819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dhQqz_MlqgOuMR1uN1ui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9cx70y8bKvJqev0gH95Bg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F3D3BA8356FB74CB916B045B619016C" ma:contentTypeVersion="6" ma:contentTypeDescription="新しいドキュメントを作成します。" ma:contentTypeScope="" ma:versionID="4cbd4866e2c1fe88331a88fca03e9547">
  <xsd:schema xmlns:xsd="http://www.w3.org/2001/XMLSchema" xmlns:xs="http://www.w3.org/2001/XMLSchema" xmlns:p="http://schemas.microsoft.com/office/2006/metadata/properties" xmlns:ns2="e5b4c234-7448-4442-9631-fb5acc40f89c" targetNamespace="http://schemas.microsoft.com/office/2006/metadata/properties" ma:root="true" ma:fieldsID="679f267a6359bd030604988bf9a96868" ns2:_="">
    <xsd:import namespace="e5b4c234-7448-4442-9631-fb5acc40f8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4c234-7448-4442-9631-fb5acc40f8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46C179-93A8-45BF-B66B-FEC03B35A71C}"/>
</file>

<file path=customXml/itemProps2.xml><?xml version="1.0" encoding="utf-8"?>
<ds:datastoreItem xmlns:ds="http://schemas.openxmlformats.org/officeDocument/2006/customXml" ds:itemID="{70BAAA2A-29C7-46E3-996C-92231EB3D3AD}"/>
</file>

<file path=customXml/itemProps3.xml><?xml version="1.0" encoding="utf-8"?>
<ds:datastoreItem xmlns:ds="http://schemas.openxmlformats.org/officeDocument/2006/customXml" ds:itemID="{667B6CA4-7664-42AF-B607-656EDE89861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119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Yu Gothic UI</vt:lpstr>
      <vt:lpstr>Arial</vt:lpstr>
      <vt:lpstr>Calibri</vt:lpstr>
      <vt:lpstr>Calibri Light</vt:lpstr>
      <vt:lpstr>Wingdings</vt:lpstr>
      <vt:lpstr>Wingdings 2</vt:lpstr>
      <vt:lpstr>Office テーマ</vt:lpstr>
      <vt:lpstr>think-cell スライド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Kumagai, Kaito</dc:creator>
  <cp:lastModifiedBy>Kumagai, Kaito</cp:lastModifiedBy>
  <cp:revision>1</cp:revision>
  <dcterms:created xsi:type="dcterms:W3CDTF">2021-06-15T05:48:22Z</dcterms:created>
  <dcterms:modified xsi:type="dcterms:W3CDTF">2021-06-15T05:55:14Z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0x0101003F3D3BA8356FB74CB916B045B619016C</vt:lpwstr>
  </property>
</Properties>
</file>